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85" r:id="rId3"/>
    <p:sldId id="277" r:id="rId4"/>
    <p:sldId id="282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7" r:id="rId14"/>
    <p:sldId id="284" r:id="rId15"/>
    <p:sldId id="268" r:id="rId16"/>
    <p:sldId id="278" r:id="rId17"/>
    <p:sldId id="279" r:id="rId18"/>
    <p:sldId id="280" r:id="rId19"/>
    <p:sldId id="276" r:id="rId20"/>
    <p:sldId id="269" r:id="rId21"/>
    <p:sldId id="286" r:id="rId22"/>
    <p:sldId id="272" r:id="rId23"/>
    <p:sldId id="283" r:id="rId24"/>
    <p:sldId id="257" r:id="rId25"/>
    <p:sldId id="256" r:id="rId26"/>
  </p:sldIdLst>
  <p:sldSz cx="12192000" cy="6858000"/>
  <p:notesSz cx="6858000" cy="994568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0DB9-80DA-42ED-99B6-5A3846E8DF2D}" type="datetimeFigureOut">
              <a:rPr lang="is-IS" smtClean="0"/>
              <a:t>7.10.2022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55CB6-D7DA-4FB1-B778-E0B30985A9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8761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875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2890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40499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0872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07526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9006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07384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595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366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95475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4533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47823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8344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393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49285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7407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941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6587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508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631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8881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0446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134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55CB6-D7DA-4FB1-B778-E0B30985A94C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7494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32C3-DF2C-A556-28D7-7C4DF2445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6C2CC-4606-370A-08CF-90777DC24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F5225-A508-BAA7-2E5C-60848EA7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DD1F-3277-0F0C-48D1-5C1C1784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99B51-0509-2B21-1CCC-49ABC010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912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45ED-FC95-7BB8-02D0-71E5509A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8783D-6854-E89A-C9BA-CF547AF24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4688C-6E14-6F19-E6CA-3BC05928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4A44-AC99-39C8-4F60-BBD1C887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D50F-E4AD-8747-EC3F-B4F2098E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566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11560-2E97-3694-C727-DA768E1C0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EF855-8980-D330-19CF-EDC3DDCD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9E56A-EF5F-0CC7-9837-EED40556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09FD0-9EDF-482C-6E4D-49C8ECF5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DF686-1393-727F-59E5-4EC88095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885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FAAD-2A37-AD2F-79F9-6FAD0BCD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9B499-EFAB-BFAB-5369-065DF3BAC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E9D84-11E4-CA17-97B4-01BF8AE6B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DEFC-1117-C49D-D073-25D1DD676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5AAEF-3BDF-038A-C593-989C37C2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62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F586-BC4E-0C1F-4182-A0395B82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8AC81-D641-21D0-A52E-211B88B1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E4E5B-1380-7D84-2CD6-DCBB7D74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2335B-9E5D-B4AC-0229-2222DED0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CB85-5FCF-AA8D-DC3D-02C3A6F2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5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5A00-0920-59DE-E2E3-359B82C2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84495-1B8D-363D-CCE4-7FCA20705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0FE02-E0EF-5C22-4AD1-EEF2954E2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5F0F2-BD63-7B62-1707-E1DA3E5D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AE254-51A5-011C-F912-60825595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A5696-6D13-E826-7C14-4DABC254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6110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262A-F5A6-A904-26B6-DBBA9696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63E80-BF24-4C52-C652-3E5E2F037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15D79-A1EF-E773-D258-88F681C64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5A972-EA98-D989-4DCC-BEDF374D6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73D07-2553-3715-0A6F-E26C6396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4F818-28D2-BC70-E709-186080CA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17D428-30F7-7795-6367-2411EE29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9F90A-5366-9AC2-F8C8-AC561E3E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796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0EFA-8A8D-372B-73BB-143ABF87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47E07-062D-7FE7-DC8B-37A08B84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E54E0-97D4-2E68-C472-FB306624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30C49-656D-8D09-BAA4-EBC951EC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1161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54DBB-5D43-5195-26E9-310C0E25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17BF0-0055-B191-B69D-4A8BDBB2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22809-E22A-C3E3-7DFC-7F168DFF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7031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DA5D-841F-5C6C-F4F6-41408C64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018F-CC52-F36A-426A-2053FC6A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9CE1E-822F-A588-8787-AFBE09B3E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4D374-1A7C-6733-CA88-C20F50DE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76E73-B35E-C607-35C7-8AD6186B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B6982-6E06-09D3-728C-5888BA85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8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A511-30D6-844E-C77C-665876E3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2A2E1-6B65-D504-A3EA-3BF07F6DA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FA853-447D-70AC-AB37-62E081F9E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C7891-3517-5E20-82D8-2D142B5F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958FA-D3FC-7AD8-A161-AF7E2ED6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1BC28-35D1-D088-5C5D-0C165553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53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30F8A-3EDC-5DDA-86D7-9D0389FD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31F78-7558-A650-EB77-453829D9F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907AB-623A-0E6B-969B-E12455C07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819D-2E03-4A6D-8454-E84B506B3D20}" type="datetimeFigureOut">
              <a:rPr lang="is-IS" smtClean="0"/>
              <a:t>6.10.2022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615C3-D9FC-2AD6-5025-37078E49E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3D747-ECF1-73E8-8583-C82FFB732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8CC3-718E-4D53-9311-6FF124545F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2130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-gGeAe-PJ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se-news.com/2022/06/22/5g-is-a-weapon-system-says-mark-steele/?fbclid=IwAR2TYlqAbf6_2ExWWX29IpvYrUMSkoRyM0ouUC-9svYXGLMBwP5TLehTOj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afmengun.i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fmengun.is/frodleiku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afmengun.is/frodleiku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Hd1ZdxV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EF1B-C8B0-407D-0BC0-9A6F4375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6271"/>
          </a:xfrm>
        </p:spPr>
        <p:txBody>
          <a:bodyPr>
            <a:normAutofit fontScale="90000"/>
          </a:bodyPr>
          <a:lstStyle/>
          <a:p>
            <a:pPr algn="ctr"/>
            <a:r>
              <a:rPr lang="is-IS" b="1" dirty="0"/>
              <a:t>VETTVANGSRANNSÓKN OG MÆLINGAR </a:t>
            </a:r>
            <a:br>
              <a:rPr lang="is-IS" b="1" dirty="0"/>
            </a:br>
            <a:r>
              <a:rPr lang="is-IS" b="1" dirty="0"/>
              <a:t>Á 4G OG 5G Í KÓPAVOGI</a:t>
            </a:r>
            <a:br>
              <a:rPr lang="is-IS" b="1" dirty="0"/>
            </a:br>
            <a:r>
              <a:rPr lang="is-IS" b="1" dirty="0"/>
              <a:t>Leifur Árnason  - Valgerður Snæland Jónsdóttir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6CC79-B1D6-9D1B-58A0-D07A88BC3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38" y="2450671"/>
            <a:ext cx="6502410" cy="4127507"/>
          </a:xfrm>
        </p:spPr>
      </p:pic>
    </p:spTree>
    <p:extLst>
      <p:ext uri="{BB962C8B-B14F-4D97-AF65-F5344CB8AC3E}">
        <p14:creationId xmlns:p14="http://schemas.microsoft.com/office/powerpoint/2010/main" val="267200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B44C-BEC9-7759-11ED-BE0D95F9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s-IS" dirty="0">
                <a:effectLst/>
                <a:latin typeface="Cambria" panose="02040503050406030204" pitchFamily="18" charset="0"/>
              </a:rPr>
              <a:t>MYNDLISTASKÓLI KÓPAVOGS – (OFFSCALE) </a:t>
            </a:r>
            <a:br>
              <a:rPr lang="is-IS" dirty="0">
                <a:effectLst/>
                <a:latin typeface="Cambria" panose="02040503050406030204" pitchFamily="18" charset="0"/>
              </a:rPr>
            </a:br>
            <a:r>
              <a:rPr lang="is-IS" dirty="0">
                <a:effectLst/>
                <a:latin typeface="Cambria" panose="02040503050406030204" pitchFamily="18" charset="0"/>
              </a:rPr>
              <a:t>INNI = DATT MÆLINGIN NIÐUR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8473A-D144-141D-07AA-B7950FD78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s-IS" dirty="0">
                <a:effectLst/>
                <a:latin typeface="Cambria" panose="020405030504060302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is-IS" dirty="0">
                <a:effectLst/>
                <a:latin typeface="Cambria" panose="02040503050406030204" pitchFamily="18" charset="0"/>
              </a:rPr>
              <a:t> </a:t>
            </a:r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B6219-1D2C-D284-1B92-DF0F76D1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3" y="1690688"/>
            <a:ext cx="3292569" cy="4433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D62B7-A573-211C-91BC-A90E0F71C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10" y="1690688"/>
            <a:ext cx="3292569" cy="4433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8E7B7-718A-8B45-7EE8-BB4C79D00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23" y="1728237"/>
            <a:ext cx="1457325" cy="1962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83E2B0-DDC1-650F-FEAE-F064944E1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60" y="3969507"/>
            <a:ext cx="1457325" cy="1962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C0934E-1158-78B4-327C-58E4C61BD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61" y="3969507"/>
            <a:ext cx="1457325" cy="1962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700893-0782-30D8-5101-DF809208D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961" y="1768340"/>
            <a:ext cx="1457325" cy="1962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FA8702-65BD-526B-9D85-2F21D5A4D5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99" y="1774629"/>
            <a:ext cx="14573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0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7F92-5247-5F5D-D88D-554B2566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>
                <a:effectLst/>
                <a:latin typeface="Cambria" panose="02040503050406030204" pitchFamily="18" charset="0"/>
              </a:rPr>
              <a:t>ENGIHJALLI – (OFFSCALE)</a:t>
            </a:r>
            <a:endParaRPr lang="is-I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221E1A-C029-E572-6C5E-B1091943B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4621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F260-037D-9397-C8C4-7C0629A9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>
                <a:effectLst/>
                <a:latin typeface="Cambria" panose="02040503050406030204" pitchFamily="18" charset="0"/>
              </a:rPr>
              <a:t>ÞVERBREKKA – LEIKSKÓLINN FAGRABREKKA (OFFSCALE)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42A4-A02C-D304-ED78-FF6F06BF0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dirty="0"/>
          </a:p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F61D3-175F-7ED3-A210-F17A88FFA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37" y="1588528"/>
            <a:ext cx="3441326" cy="45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9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F9F4-F088-BB75-05C7-98FFA222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>
                <a:effectLst/>
                <a:latin typeface="Cambria" panose="02040503050406030204" pitchFamily="18" charset="0"/>
              </a:rPr>
              <a:t>FURUGRUND – (OFFSCALE)</a:t>
            </a:r>
            <a:br>
              <a:rPr lang="is-IS" dirty="0">
                <a:effectLst/>
                <a:latin typeface="Cambria" panose="02040503050406030204" pitchFamily="18" charset="0"/>
              </a:rPr>
            </a:br>
            <a:r>
              <a:rPr lang="is-IS" sz="2700" b="1" dirty="0">
                <a:latin typeface="Cambria" panose="02040503050406030204" pitchFamily="18" charset="0"/>
              </a:rPr>
              <a:t>Leikskólann Furugrund – Snælandsskóli - Fagrilundur</a:t>
            </a:r>
            <a:endParaRPr lang="is-IS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4FEF-3581-CF33-DB32-C256658B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is-IS" dirty="0">
              <a:effectLst/>
              <a:latin typeface="Cambria" panose="020405030504060302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is-IS" dirty="0">
              <a:effectLst/>
              <a:latin typeface="Cambria" panose="020405030504060302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is-IS" dirty="0">
                <a:effectLst/>
                <a:latin typeface="Cambria" panose="02040503050406030204" pitchFamily="18" charset="0"/>
              </a:rPr>
              <a:t> </a:t>
            </a:r>
          </a:p>
          <a:p>
            <a:endParaRPr lang="is-IS" dirty="0"/>
          </a:p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30989-706D-1D6E-B8B1-F7DD3A4D6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864498"/>
            <a:ext cx="4673859" cy="2315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AE1F9-4099-AB83-9E37-6E4AB1489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41" y="2352545"/>
            <a:ext cx="3769659" cy="28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7348-7628-F2DD-A22D-121B5693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FÍFAN – ÍÞRÓTTAHÚS BREIÐABLIKS - SMÁRINN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2B290B-804E-312B-9260-60F5D4EC0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46" y="1795383"/>
            <a:ext cx="2588364" cy="19389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0209ED-D9B6-BD95-DA5A-EB3A2FC66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01" y="4053602"/>
            <a:ext cx="1448653" cy="1950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8AFA7C-AB34-03CF-1C0A-8B752D033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99" y="1656347"/>
            <a:ext cx="5475512" cy="46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7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FC3C-942E-038C-D3E3-0DB29A23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>
                <a:effectLst/>
                <a:latin typeface="Cambria" panose="02040503050406030204" pitchFamily="18" charset="0"/>
              </a:rPr>
              <a:t>ÁLFHÓLSVEGUR 2 (OFFSCALE) </a:t>
            </a:r>
            <a:endParaRPr lang="is-I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48876-64AD-63DC-5BC6-D5803F1B4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93" y="1690688"/>
            <a:ext cx="3697782" cy="4970138"/>
          </a:xfrm>
        </p:spPr>
      </p:pic>
    </p:spTree>
    <p:extLst>
      <p:ext uri="{BB962C8B-B14F-4D97-AF65-F5344CB8AC3E}">
        <p14:creationId xmlns:p14="http://schemas.microsoft.com/office/powerpoint/2010/main" val="1585063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5B30-FD61-816F-C826-3F1C9FD7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/>
              <a:t>MENNTASKÓLINN Í KÓPAVOGI</a:t>
            </a:r>
            <a:br>
              <a:rPr lang="is-IS" dirty="0"/>
            </a:br>
            <a:endParaRPr lang="is-I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F52A08-0947-BDCA-BBFA-594BE70E4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1750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CC46-CBCC-CF2C-0F71-68831D93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KÁRSNESSKÓLI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B2E9C0-C62B-C0E8-31C4-13B2257FE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DBCF2-F5C4-91E7-FABA-3A0D40646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0" y="2030506"/>
            <a:ext cx="257175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3A80E-5047-0EA0-6C19-3CEDED958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69" y="1569337"/>
            <a:ext cx="326350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6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7203-4F48-5C79-CCEC-66643918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DIGRANESVEGUR – SKJALASAFN KÓPAVOGS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1B1759-5A66-AAB2-42F0-F112252F5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45" y="1825625"/>
            <a:ext cx="4462910" cy="4351338"/>
          </a:xfrm>
        </p:spPr>
      </p:pic>
    </p:spTree>
    <p:extLst>
      <p:ext uri="{BB962C8B-B14F-4D97-AF65-F5344CB8AC3E}">
        <p14:creationId xmlns:p14="http://schemas.microsoft.com/office/powerpoint/2010/main" val="335809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5EBF-21A6-8A92-2DC1-9C55472C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SUNNUHLÍÐ – HÚS ELDRI BORGARA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EC6EC1-BCC5-1349-6287-3C00CA76A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63" y="1690688"/>
            <a:ext cx="326505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3BBCE-E72E-40B1-42CA-7BBF47379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4" y="1604865"/>
            <a:ext cx="3516760" cy="46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8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430E-E54D-E2CE-C1ED-D7CC9286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Hefðbundin sýn rafvirkjans, rafeindavirkjans </a:t>
            </a:r>
            <a:br>
              <a:rPr lang="is-IS" dirty="0"/>
            </a:br>
            <a:r>
              <a:rPr lang="is-IS" dirty="0"/>
              <a:t>á þróunina?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0D348-B7D0-A442-8E9E-D6711E222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>
                <a:hlinkClick r:id="rId3"/>
              </a:rPr>
              <a:t>https://www.youtube.com/watch?v=g-gGeAe-PJA</a:t>
            </a:r>
            <a:endParaRPr lang="is-IS" dirty="0"/>
          </a:p>
          <a:p>
            <a:endParaRPr lang="is-IS" dirty="0"/>
          </a:p>
          <a:p>
            <a:r>
              <a:rPr lang="is-IS" dirty="0"/>
              <a:t>14:50</a:t>
            </a:r>
          </a:p>
        </p:txBody>
      </p:sp>
    </p:spTree>
    <p:extLst>
      <p:ext uri="{BB962C8B-B14F-4D97-AF65-F5344CB8AC3E}">
        <p14:creationId xmlns:p14="http://schemas.microsoft.com/office/powerpoint/2010/main" val="278882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59F5-E3C4-7B32-9BD5-D353D8A7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5 G er vopnakerfi og glæpur gegn mannkyni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030CB-F9EC-FD75-574D-623980A9C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>
                <a:hlinkClick r:id="rId3"/>
              </a:rPr>
              <a:t>https://expose-news.com/.../5g-is-a-weapon-system.../...</a:t>
            </a:r>
            <a:r>
              <a:rPr lang="is-IS" dirty="0"/>
              <a:t> 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pPr marL="0" indent="0">
              <a:buNone/>
            </a:pPr>
            <a:r>
              <a:rPr lang="is-IS" dirty="0"/>
              <a:t>Mark Steele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D361B-87A4-52CC-D056-AD19DB07F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26" y="3046599"/>
            <a:ext cx="47625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0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1D6D-C490-A6CF-39C3-39210796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6312"/>
          </a:xfrm>
        </p:spPr>
        <p:txBody>
          <a:bodyPr>
            <a:normAutofit fontScale="90000"/>
          </a:bodyPr>
          <a:lstStyle/>
          <a:p>
            <a:pPr algn="ctr"/>
            <a:r>
              <a:rPr lang="is-IS" b="1" dirty="0"/>
              <a:t>STJÓRNSÝSLAN Í KÓPAVOGI </a:t>
            </a:r>
            <a:br>
              <a:rPr lang="is-IS" b="1" dirty="0"/>
            </a:br>
            <a:r>
              <a:rPr lang="is-IS" b="1" dirty="0"/>
              <a:t>Gerðasafn – Bókasafn Kópavogs</a:t>
            </a:r>
            <a:br>
              <a:rPr lang="is-IS" b="1" dirty="0"/>
            </a:br>
            <a:r>
              <a:rPr lang="is-IS" b="1" dirty="0"/>
              <a:t>engir turnar – en áhrif frá Álfhólsvegi 1-3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3089C7-BE4C-ABBE-7C1E-D2434E281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4" y="2267340"/>
            <a:ext cx="3619629" cy="27147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5B671-D5DD-924C-CC6B-67E2EBBAE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99" y="3691555"/>
            <a:ext cx="4898571" cy="3673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45074-57C2-5A3C-6CF4-20208EF6F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195" y="2312583"/>
            <a:ext cx="3498982" cy="26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12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1130-ADAE-A9F1-371A-CD5F97FC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/>
              <a:t>HJALLASTEFNAN – GARÐABÆR</a:t>
            </a:r>
            <a:br>
              <a:rPr lang="is-IS" b="1" dirty="0"/>
            </a:br>
            <a:r>
              <a:rPr lang="is-IS" b="1" dirty="0"/>
              <a:t>ENGIR 4G 5G TURNAR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3C4098-72C3-6578-38C5-FD84CB4AF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25" y="1962954"/>
            <a:ext cx="5823692" cy="4362475"/>
          </a:xfrm>
        </p:spPr>
      </p:pic>
    </p:spTree>
    <p:extLst>
      <p:ext uri="{BB962C8B-B14F-4D97-AF65-F5344CB8AC3E}">
        <p14:creationId xmlns:p14="http://schemas.microsoft.com/office/powerpoint/2010/main" val="240017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760F-E7F4-A75D-0B08-538C7353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/>
              <a:t>BESSASTAÐIR  - ENGIR 4G 5G TURNAR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9FEA4-44B7-72B3-CC82-DBF474B4D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20" y="1543328"/>
            <a:ext cx="6475445" cy="4850697"/>
          </a:xfrm>
        </p:spPr>
      </p:pic>
    </p:spTree>
    <p:extLst>
      <p:ext uri="{BB962C8B-B14F-4D97-AF65-F5344CB8AC3E}">
        <p14:creationId xmlns:p14="http://schemas.microsoft.com/office/powerpoint/2010/main" val="216946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9327-AF1A-B82C-F388-24313A29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EE945-8DCB-CA13-9EB2-20972392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>
              <a:hlinkClick r:id="rId3"/>
            </a:endParaRPr>
          </a:p>
          <a:p>
            <a:r>
              <a:rPr lang="is-IS" dirty="0">
                <a:hlinkClick r:id="rId3"/>
              </a:rPr>
              <a:t>https://rafmengun.is/</a:t>
            </a:r>
            <a:endParaRPr lang="is-IS" dirty="0"/>
          </a:p>
          <a:p>
            <a:r>
              <a:rPr lang="is-IS" dirty="0">
                <a:hlinkClick r:id="rId4"/>
              </a:rPr>
              <a:t>https://rafmengun.is/frodleikur/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873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8944D-67CF-BB2E-185D-FA98E1F9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46A5F-C211-314D-C668-232CB075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effectLst/>
              </a:rPr>
              <a:t>RH Mark Watson: </a:t>
            </a:r>
          </a:p>
          <a:p>
            <a:pPr marL="0" indent="0" algn="ctr">
              <a:buNone/>
            </a:pPr>
            <a:r>
              <a:rPr lang="en-US" dirty="0">
                <a:effectLst/>
              </a:rPr>
              <a:t>"You can cure the common cold by killing the human race“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is-IS" dirty="0">
                <a:hlinkClick r:id="rId3"/>
              </a:rPr>
              <a:t>https://rafmengun.is/frodleikur/</a:t>
            </a:r>
            <a:r>
              <a:rPr lang="en-US" dirty="0">
                <a:effectLst/>
              </a:rPr>
              <a:t> 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5844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F2D7-D42A-1433-536E-D14F3598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s-IS" b="1" dirty="0"/>
              <a:t>LÆKJARSMÁRI - GULLSMÁRI – HÚS ELDRI BORGARA MÆLIST OFFSCALE Í GRUNDARSMÁRA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9302F-8DA4-0223-2C71-2CF35852D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13" y="1825624"/>
            <a:ext cx="326350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E0A72-0B3E-9D61-F8D2-930DE163B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5" y="1825625"/>
            <a:ext cx="3385146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5D40C-246F-501E-3D73-185B0ABFD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45" y="1825624"/>
            <a:ext cx="2617440" cy="35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F673-36C8-2C84-E644-75D9EF25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/>
              <a:t>BARRY TROWER</a:t>
            </a:r>
            <a:br>
              <a:rPr lang="is-IS" b="1" dirty="0"/>
            </a:br>
            <a:r>
              <a:rPr lang="is-IS" b="1" dirty="0"/>
              <a:t>HÆTTAN AF 5G OG WIFI TÆKNI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11C4-9511-B107-354C-69BD86B54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>
                <a:hlinkClick r:id="rId3"/>
              </a:rPr>
              <a:t>https://www.youtube.com/watch?v=fNHd1ZdxVtY</a:t>
            </a:r>
            <a:endParaRPr lang="is-IS" dirty="0"/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14:20 .... Mín .... á að sýna þetta viðtal við hann</a:t>
            </a:r>
          </a:p>
        </p:txBody>
      </p:sp>
    </p:spTree>
    <p:extLst>
      <p:ext uri="{BB962C8B-B14F-4D97-AF65-F5344CB8AC3E}">
        <p14:creationId xmlns:p14="http://schemas.microsoft.com/office/powerpoint/2010/main" val="337798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F15D-C982-52C3-ABE6-8D59ACAF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>
                <a:effectLst/>
                <a:latin typeface="Cambria" panose="02040503050406030204" pitchFamily="18" charset="0"/>
              </a:rPr>
              <a:t>VATNSENDASKÓLI (13.500) OFFSCALE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262CA-8D20-E0FE-A698-2396AC2D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s-IS" dirty="0">
                <a:effectLst/>
                <a:latin typeface="Cambria" panose="02040503050406030204" pitchFamily="18" charset="0"/>
              </a:rPr>
              <a:t> </a:t>
            </a:r>
          </a:p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7654D-83E0-11C3-B131-DC2A78D45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14" y="1449112"/>
            <a:ext cx="3828273" cy="5104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FD7F4-E453-5FDD-5493-1031F2F48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5" y="1726153"/>
            <a:ext cx="3546441" cy="47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E6C6-99FD-7586-217E-D48E3540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>
                <a:effectLst/>
                <a:latin typeface="Cambria" panose="02040503050406030204" pitchFamily="18" charset="0"/>
              </a:rPr>
              <a:t>ÁLFKONUHVARF V/RJÚPNAHÆÐ (19.999) (OFFSCALE), SÓLHVÖRF, LEIKSKÓLI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0C41-AF76-9C3B-F92B-E5980F2A7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s-IS" dirty="0">
                <a:effectLst/>
                <a:latin typeface="Cambria" panose="02040503050406030204" pitchFamily="18" charset="0"/>
              </a:rPr>
              <a:t> </a:t>
            </a:r>
          </a:p>
          <a:p>
            <a:endParaRPr lang="is-I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CAE37-3E61-BC0B-2152-C3B663EB1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3" y="1825625"/>
            <a:ext cx="5903199" cy="442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18A4E-F798-2315-2F80-B600B8708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86" y="1911944"/>
            <a:ext cx="3165541" cy="42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0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51CB-0FEC-B135-8C0A-3BE6F07E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is-IS" dirty="0">
                <a:effectLst/>
                <a:latin typeface="Cambria" panose="02040503050406030204" pitchFamily="18" charset="0"/>
              </a:rPr>
              <a:t>KÓRINN (15.108 mW/m2) OFFSCALE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8724-43E0-496A-A369-96AFBEF78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is-IS" dirty="0">
              <a:effectLst/>
              <a:latin typeface="Cambria" panose="02040503050406030204" pitchFamily="18" charset="0"/>
            </a:endParaRPr>
          </a:p>
          <a:p>
            <a:endParaRPr lang="is-I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4C6B9F-18FD-B972-E340-21AA14729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70" y="1959068"/>
            <a:ext cx="5065059" cy="37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8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CAB2-5B83-E6B9-8A2E-EAB7DD2F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>
                <a:effectLst/>
                <a:latin typeface="Cambria" panose="02040503050406030204" pitchFamily="18" charset="0"/>
              </a:rPr>
              <a:t>HÖRÐUVALLASKÓLI – LEIKSKÓLI (OFFSCALE)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453C-AF8C-9591-0C3B-8FB6549EE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s-IS" dirty="0">
                <a:effectLst/>
                <a:latin typeface="Cambria" panose="020405030504060302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endParaRPr lang="is-IS" dirty="0">
              <a:effectLst/>
              <a:latin typeface="Cambria" panose="02040503050406030204" pitchFamily="18" charset="0"/>
            </a:endParaRPr>
          </a:p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C3B89-E271-FC1C-B89A-0448BB25D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35" y="1181814"/>
            <a:ext cx="3089555" cy="2317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44CE9-FB09-47EB-C8BF-6E2A10C1C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40" y="3903630"/>
            <a:ext cx="3452327" cy="2589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19C8CA-E1E7-ADA3-6185-9873CD5FE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" y="1552730"/>
            <a:ext cx="4049486" cy="3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D6FB-19F6-3F8E-A4A7-720A112B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>
                <a:effectLst/>
                <a:latin typeface="Cambria" panose="02040503050406030204" pitchFamily="18" charset="0"/>
              </a:rPr>
              <a:t>ÞORRASALIR – VEITUR – (20.000)  - (OFFSCALE)</a:t>
            </a:r>
            <a:endParaRPr lang="is-I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7C6A9F-65AA-CC43-A30E-524C3D5A9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07" y="1745763"/>
            <a:ext cx="2958810" cy="398375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8AD7DA-E190-B939-6453-ABA72576F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2" y="1745763"/>
            <a:ext cx="3387821" cy="4553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C2CC1-E782-391E-B07C-734DEE1B7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90" y="2181175"/>
            <a:ext cx="2455133" cy="18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0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306</Words>
  <Application>Microsoft Office PowerPoint</Application>
  <PresentationFormat>Widescreen</PresentationFormat>
  <Paragraphs>81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Office Theme</vt:lpstr>
      <vt:lpstr>VETTVANGSRANNSÓKN OG MÆLINGAR  Á 4G OG 5G Í KÓPAVOGI Leifur Árnason  - Valgerður Snæland Jónsdóttir</vt:lpstr>
      <vt:lpstr>Hefðbundin sýn rafvirkjans, rafeindavirkjans  á þróunina?</vt:lpstr>
      <vt:lpstr>LÆKJARSMÁRI - GULLSMÁRI – HÚS ELDRI BORGARA MÆLIST OFFSCALE Í GRUNDARSMÁRA </vt:lpstr>
      <vt:lpstr>BARRY TROWER HÆTTAN AF 5G OG WIFI TÆKNI</vt:lpstr>
      <vt:lpstr>VATNSENDASKÓLI (13.500) OFFSCALE</vt:lpstr>
      <vt:lpstr>ÁLFKONUHVARF V/RJÚPNAHÆÐ (19.999) (OFFSCALE), SÓLHVÖRF, LEIKSKÓLI</vt:lpstr>
      <vt:lpstr>KÓRINN (15.108 mW/m2) OFFSCALE</vt:lpstr>
      <vt:lpstr>HÖRÐUVALLASKÓLI – LEIKSKÓLI (OFFSCALE)</vt:lpstr>
      <vt:lpstr>ÞORRASALIR – VEITUR – (20.000)  - (OFFSCALE)</vt:lpstr>
      <vt:lpstr>MYNDLISTASKÓLI KÓPAVOGS – (OFFSCALE)  INNI = DATT MÆLINGIN NIÐUR</vt:lpstr>
      <vt:lpstr>ENGIHJALLI – (OFFSCALE)</vt:lpstr>
      <vt:lpstr>ÞVERBREKKA – LEIKSKÓLINN FAGRABREKKA (OFFSCALE)</vt:lpstr>
      <vt:lpstr>FURUGRUND – (OFFSCALE) Leikskólann Furugrund – Snælandsskóli - Fagrilundur</vt:lpstr>
      <vt:lpstr>FÍFAN – ÍÞRÓTTAHÚS BREIÐABLIKS - SMÁRINN</vt:lpstr>
      <vt:lpstr>ÁLFHÓLSVEGUR 2 (OFFSCALE) </vt:lpstr>
      <vt:lpstr>MENNTASKÓLINN Í KÓPAVOGI </vt:lpstr>
      <vt:lpstr>KÁRSNESSKÓLI </vt:lpstr>
      <vt:lpstr>DIGRANESVEGUR – SKJALASAFN KÓPAVOGS</vt:lpstr>
      <vt:lpstr>SUNNUHLÍÐ – HÚS ELDRI BORGARA</vt:lpstr>
      <vt:lpstr>5 G er vopnakerfi og glæpur gegn mannkyni</vt:lpstr>
      <vt:lpstr>STJÓRNSÝSLAN Í KÓPAVOGI  Gerðasafn – Bókasafn Kópavogs engir turnar – en áhrif frá Álfhólsvegi 1-3</vt:lpstr>
      <vt:lpstr>HJALLASTEFNAN – GARÐABÆR ENGIR 4G 5G TURNAR</vt:lpstr>
      <vt:lpstr>BESSASTAÐIR  - ENGIR 4G 5G TURNAR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Valla</dc:creator>
  <cp:lastModifiedBy>Valla</cp:lastModifiedBy>
  <cp:revision>67</cp:revision>
  <cp:lastPrinted>2022-10-07T10:28:18Z</cp:lastPrinted>
  <dcterms:created xsi:type="dcterms:W3CDTF">2022-10-06T22:44:29Z</dcterms:created>
  <dcterms:modified xsi:type="dcterms:W3CDTF">2022-10-07T12:36:24Z</dcterms:modified>
</cp:coreProperties>
</file>